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2"/>
  </p:notesMasterIdLst>
  <p:handoutMasterIdLst>
    <p:handoutMasterId r:id="rId23"/>
  </p:handoutMasterIdLst>
  <p:sldIdLst>
    <p:sldId id="669" r:id="rId6"/>
    <p:sldId id="774" r:id="rId7"/>
    <p:sldId id="775" r:id="rId8"/>
    <p:sldId id="776" r:id="rId9"/>
    <p:sldId id="777" r:id="rId10"/>
    <p:sldId id="778" r:id="rId11"/>
    <p:sldId id="780" r:id="rId12"/>
    <p:sldId id="779" r:id="rId13"/>
    <p:sldId id="781" r:id="rId14"/>
    <p:sldId id="782" r:id="rId15"/>
    <p:sldId id="783" r:id="rId16"/>
    <p:sldId id="787" r:id="rId17"/>
    <p:sldId id="786" r:id="rId18"/>
    <p:sldId id="784" r:id="rId19"/>
    <p:sldId id="785" r:id="rId20"/>
    <p:sldId id="78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3D8"/>
    <a:srgbClr val="F4D0D8"/>
    <a:srgbClr val="E7E7E8"/>
    <a:srgbClr val="2FBDD5"/>
    <a:srgbClr val="4D4D4D"/>
    <a:srgbClr val="4F5683"/>
    <a:srgbClr val="88DAE7"/>
    <a:srgbClr val="242C65"/>
    <a:srgbClr val="CDD0D1"/>
    <a:srgbClr val="C9C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88" autoAdjust="0"/>
    <p:restoredTop sz="81569" autoAdjust="0"/>
  </p:normalViewPr>
  <p:slideViewPr>
    <p:cSldViewPr snapToGrid="0">
      <p:cViewPr varScale="1">
        <p:scale>
          <a:sx n="135" d="100"/>
          <a:sy n="135" d="100"/>
        </p:scale>
        <p:origin x="945" y="57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jpeg>
</file>

<file path=ppt/media/image4.png>
</file>

<file path=ppt/media/image5.png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2020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421928"/>
          </a:xfrm>
        </p:spPr>
        <p:txBody>
          <a:bodyPr/>
          <a:lstStyle/>
          <a:p>
            <a:r>
              <a:rPr lang="en-US" sz="3600" dirty="0"/>
              <a:t>DATA ENGINEERING </a:t>
            </a:r>
          </a:p>
          <a:p>
            <a:endParaRPr lang="en-US" sz="3600" dirty="0"/>
          </a:p>
          <a:p>
            <a:r>
              <a:rPr lang="en-US" sz="3600">
                <a:solidFill>
                  <a:schemeClr val="tx1">
                    <a:lumMod val="60000"/>
                    <a:lumOff val="40000"/>
                  </a:schemeClr>
                </a:solidFill>
              </a:rPr>
              <a:t>CHAPTER 4 - JOINS</a:t>
            </a:r>
            <a:endParaRPr lang="en-US" sz="3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</a:t>
            </a:r>
            <a:r>
              <a:rPr lang="en-US" dirty="0" err="1"/>
              <a:t>1:N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164555-173F-4001-BE5A-1B6EF386D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9" b="3880"/>
          <a:stretch/>
        </p:blipFill>
        <p:spPr>
          <a:xfrm>
            <a:off x="4057829" y="1243954"/>
            <a:ext cx="3987732" cy="51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467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FORM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7CB4D-F4E8-465C-9673-9AA26456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063" y="1952863"/>
            <a:ext cx="3091458" cy="288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9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88CD7-205C-4386-AF3A-78A98D65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19" y="1241608"/>
            <a:ext cx="44641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24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RIGHT JOIN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D3E6B-1706-478A-9C9B-133F71B42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"/>
          <a:stretch/>
        </p:blipFill>
        <p:spPr>
          <a:xfrm>
            <a:off x="4792888" y="2323738"/>
            <a:ext cx="2820055" cy="27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12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0C96A-58BC-45A3-818A-A3D6A447A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298" y="1252669"/>
            <a:ext cx="79593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28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D6972-EA2D-49E3-B40E-11BABC4DB3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89"/>
          <a:stretch/>
        </p:blipFill>
        <p:spPr>
          <a:xfrm>
            <a:off x="4204048" y="1040240"/>
            <a:ext cx="3718920" cy="53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95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FULL JOIN FORM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370C30-6C0E-46EF-B68F-0DB1E1EB2791}"/>
              </a:ext>
            </a:extLst>
          </p:cNvPr>
          <p:cNvGrpSpPr/>
          <p:nvPr/>
        </p:nvGrpSpPr>
        <p:grpSpPr>
          <a:xfrm>
            <a:off x="2665049" y="2397314"/>
            <a:ext cx="5471780" cy="2794895"/>
            <a:chOff x="836261" y="747841"/>
            <a:chExt cx="7295707" cy="372652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70500D-FB6C-4B63-B7DB-9D51E16A4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4062" y="1338262"/>
              <a:ext cx="6107906" cy="313610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7082F7-9C26-4466-B834-0F341679E7D9}"/>
                </a:ext>
              </a:extLst>
            </p:cNvPr>
            <p:cNvSpPr/>
            <p:nvPr/>
          </p:nvSpPr>
          <p:spPr>
            <a:xfrm>
              <a:off x="836261" y="747841"/>
              <a:ext cx="3354065" cy="16239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73593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FD437-67A3-4DC1-9951-2CE2DDDE2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592" y="1388935"/>
            <a:ext cx="7378816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1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1D388-04F7-45C4-8380-6F1AD1BC5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78" y="976807"/>
            <a:ext cx="75436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53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8D89CD-0472-40CF-AC94-85B0285E1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969" y="1066123"/>
            <a:ext cx="78940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23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1:1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6F1BF-CA08-48FD-9EC4-B3D8FE3D8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627"/>
          <a:stretch/>
        </p:blipFill>
        <p:spPr>
          <a:xfrm>
            <a:off x="2779971" y="1038715"/>
            <a:ext cx="6505581" cy="507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0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</a:t>
            </a:r>
            <a:r>
              <a:rPr lang="en-US" dirty="0" err="1"/>
              <a:t>1:N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CA5F860-F226-4F96-85E1-DC4EECDA2E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145571"/>
              </p:ext>
            </p:extLst>
          </p:nvPr>
        </p:nvGraphicFramePr>
        <p:xfrm>
          <a:off x="4192760" y="1119934"/>
          <a:ext cx="3945916" cy="537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Image" r:id="rId3" imgW="21523680" imgH="29295000" progId="PhotoshopElements.Image.15">
                  <p:embed/>
                </p:oleObj>
              </mc:Choice>
              <mc:Fallback>
                <p:oleObj name="Image" r:id="rId3" imgW="21523680" imgH="29295000" progId="PhotoshopElements.Image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5F860-F226-4F96-85E1-DC4EECDA2E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2760" y="1119934"/>
                        <a:ext cx="3945916" cy="5370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1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INNER JOIN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489B6A-72E7-492F-9541-91B5FCC98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09" y="2072617"/>
            <a:ext cx="3423642" cy="31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530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F00B55-8410-485D-98B7-F5B7C5BF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993" y="1313180"/>
            <a:ext cx="79940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49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CAD279-ABB4-494D-9343-A824E3BB52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CA147-6019-482C-89B8-8F5BAE2D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LEFT JOIN 1:1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9E7F9-B899-45EC-BA32-6E0EAB410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69"/>
          <a:stretch/>
        </p:blipFill>
        <p:spPr>
          <a:xfrm>
            <a:off x="3727700" y="1041859"/>
            <a:ext cx="4829431" cy="527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25329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28312</TotalTime>
  <Words>53</Words>
  <Application>Microsoft Office PowerPoint</Application>
  <PresentationFormat>Widescreen</PresentationFormat>
  <Paragraphs>21</Paragraphs>
  <Slides>16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Arial Black</vt:lpstr>
      <vt:lpstr>Calibri</vt:lpstr>
      <vt:lpstr>Lucida Grande</vt:lpstr>
      <vt:lpstr>Trebuchet MS</vt:lpstr>
      <vt:lpstr>Epam_PPT_Template</vt:lpstr>
      <vt:lpstr>Custom Design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1690</cp:revision>
  <cp:lastPrinted>2014-07-09T13:30:36Z</cp:lastPrinted>
  <dcterms:created xsi:type="dcterms:W3CDTF">2014-07-08T13:27:24Z</dcterms:created>
  <dcterms:modified xsi:type="dcterms:W3CDTF">2020-09-23T10:13:34Z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